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258" r:id="rId4"/>
    <p:sldId id="281" r:id="rId5"/>
    <p:sldId id="282" r:id="rId6"/>
    <p:sldId id="280" r:id="rId7"/>
    <p:sldId id="266" r:id="rId8"/>
    <p:sldId id="267" r:id="rId9"/>
    <p:sldId id="283" r:id="rId10"/>
    <p:sldId id="269" r:id="rId11"/>
    <p:sldId id="270" r:id="rId12"/>
    <p:sldId id="271" r:id="rId13"/>
    <p:sldId id="275" r:id="rId14"/>
    <p:sldId id="274" r:id="rId15"/>
    <p:sldId id="272" r:id="rId16"/>
    <p:sldId id="273" r:id="rId17"/>
    <p:sldId id="276" r:id="rId18"/>
    <p:sldId id="284" r:id="rId19"/>
    <p:sldId id="277" r:id="rId20"/>
    <p:sldId id="278" r:id="rId21"/>
    <p:sldId id="260" r:id="rId22"/>
    <p:sldId id="261" r:id="rId23"/>
    <p:sldId id="262" r:id="rId24"/>
    <p:sldId id="263" r:id="rId25"/>
    <p:sldId id="264" r:id="rId26"/>
    <p:sldId id="26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946E9-F578-4BF1-922C-DD8519692D8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F64F-4CD4-4674-9E3D-BB0820C1D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4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F64F-4CD4-4674-9E3D-BB0820C1DDE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2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7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9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3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2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39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8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1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8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6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AC0D6-E25A-4B67-AED9-42F0F2A7485C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6430-96A3-4108-A191-FB1FB7711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9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эмблема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71" y="2564904"/>
            <a:ext cx="693423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Всероссийская общественно-государственная инициатива "Горячее сердце"</a:t>
            </a:r>
          </a:p>
        </p:txBody>
      </p:sp>
    </p:spTree>
    <p:extLst>
      <p:ext uri="{BB962C8B-B14F-4D97-AF65-F5344CB8AC3E}">
        <p14:creationId xmlns:p14="http://schemas.microsoft.com/office/powerpoint/2010/main" val="15418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азат карачури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672408" cy="6192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encrypted-tbn3.gstatic.com/images?q=tbn:ANd9GcSeaFEETxonfE8cxjpQT40tTOaee_lzV8HlQ-bmuPBO44WRNGgzt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36712"/>
            <a:ext cx="5328592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46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инки по запросу азат карачури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086" y="3035722"/>
            <a:ext cx="5490914" cy="3822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 descr="Картинки по запросу азат карачурин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" y="116632"/>
            <a:ext cx="460851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795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азат карачури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912768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Паралимпийская</a:t>
            </a:r>
            <a:r>
              <a:rPr lang="ru-RU" sz="3600" b="1" dirty="0" smtClean="0"/>
              <a:t> сборная </a:t>
            </a:r>
            <a:br>
              <a:rPr lang="ru-RU" sz="3600" b="1" dirty="0" smtClean="0"/>
            </a:br>
            <a:r>
              <a:rPr lang="ru-RU" sz="3600" b="1" dirty="0" smtClean="0"/>
              <a:t>команда России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6984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 smtClean="0"/>
              <a:t>Северный полюс</a:t>
            </a:r>
            <a:endParaRPr lang="ru-RU" dirty="0"/>
          </a:p>
        </p:txBody>
      </p:sp>
      <p:pic>
        <p:nvPicPr>
          <p:cNvPr id="11266" name="Picture 2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12976"/>
            <a:ext cx="5891239" cy="361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User\Desktop\аркти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92" y="764704"/>
            <a:ext cx="5039591" cy="332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13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964487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66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VII</a:t>
            </a:r>
            <a:r>
              <a:rPr lang="ru-RU" sz="3200" b="1" dirty="0"/>
              <a:t> </a:t>
            </a:r>
            <a:r>
              <a:rPr lang="ru-RU" sz="3200" b="1" dirty="0" smtClean="0"/>
              <a:t>Арктическая  молодежная экспедиция: «На лыжах – к Северному полюсу!»</a:t>
            </a:r>
            <a:endParaRPr lang="ru-RU" sz="3200" b="1" dirty="0"/>
          </a:p>
        </p:txBody>
      </p:sp>
      <p:pic>
        <p:nvPicPr>
          <p:cNvPr id="8194" name="Picture 2" descr="C:\Users\User\Desktop\экспедиция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416824" cy="493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69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1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Молодёжная арктическая экспедиция </a:t>
            </a:r>
            <a:r>
              <a:rPr lang="ru-RU" sz="2200" b="1" dirty="0" smtClean="0"/>
              <a:t>достигла </a:t>
            </a:r>
            <a:r>
              <a:rPr lang="ru-RU" sz="2200" b="1" dirty="0"/>
              <a:t>своей цели!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Северный </a:t>
            </a:r>
            <a:r>
              <a:rPr lang="ru-RU" sz="2200" b="1" dirty="0"/>
              <a:t>полюс покорился семерым российским подросткам: Ксении Герман, Николаю Зайцеву, Алёне Карпенко, Карине </a:t>
            </a:r>
            <a:r>
              <a:rPr lang="ru-RU" sz="2200" b="1" dirty="0" err="1"/>
              <a:t>Каусовой</a:t>
            </a:r>
            <a:r>
              <a:rPr lang="ru-RU" sz="2200" b="1" dirty="0"/>
              <a:t>, </a:t>
            </a:r>
            <a:r>
              <a:rPr lang="ru-RU" sz="2200" b="1" dirty="0" err="1"/>
              <a:t>Ахурамазаду</a:t>
            </a:r>
            <a:r>
              <a:rPr lang="ru-RU" sz="2200" b="1" dirty="0"/>
              <a:t> </a:t>
            </a:r>
            <a:r>
              <a:rPr lang="ru-RU" sz="2200" b="1" dirty="0" err="1"/>
              <a:t>Муминджанову</a:t>
            </a:r>
            <a:r>
              <a:rPr lang="ru-RU" sz="2200" b="1" dirty="0"/>
              <a:t>, Никите Некрасову и Александру Петрову. В составе команды - Уполномоченный при Президенте Российской Федерации по правам ребёнка Павел Астахов.</a:t>
            </a:r>
            <a:br>
              <a:rPr lang="ru-RU" sz="2200" b="1" dirty="0"/>
            </a:br>
            <a:endParaRPr lang="ru-RU" sz="2200" b="1" dirty="0"/>
          </a:p>
        </p:txBody>
      </p:sp>
      <p:pic>
        <p:nvPicPr>
          <p:cNvPr id="9219" name="Picture 3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62" y="1859779"/>
            <a:ext cx="6467082" cy="484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9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Преодолевая преграды</a:t>
            </a:r>
            <a:endParaRPr lang="ru-RU" b="1" dirty="0"/>
          </a:p>
        </p:txBody>
      </p:sp>
      <p:pic>
        <p:nvPicPr>
          <p:cNvPr id="12290" name="Picture 2" descr="C:\Users\User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3890"/>
            <a:ext cx="8114869" cy="525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685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7041"/>
            <a:ext cx="7488832" cy="560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007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User\Desktop\пала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7" y="764704"/>
            <a:ext cx="7927963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93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0811" y="86916"/>
            <a:ext cx="5400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Гимн «Горячих сердец</a:t>
            </a:r>
            <a:r>
              <a:rPr lang="ru-RU" sz="2800" b="1" dirty="0" smtClean="0"/>
              <a:t>»</a:t>
            </a:r>
          </a:p>
          <a:p>
            <a:pPr algn="ctr"/>
            <a:r>
              <a:rPr lang="ru-RU" b="1" dirty="0" smtClean="0"/>
              <a:t>Музыка </a:t>
            </a:r>
            <a:r>
              <a:rPr lang="ru-RU" b="1" dirty="0"/>
              <a:t>Ф. </a:t>
            </a:r>
            <a:r>
              <a:rPr lang="ru-RU" b="1" dirty="0" smtClean="0"/>
              <a:t>Степанова, слова А. Михайличенко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Когда </a:t>
            </a:r>
            <a:r>
              <a:rPr lang="ru-RU" sz="2200" b="1" dirty="0"/>
              <a:t>б все юные сердца России,</a:t>
            </a:r>
          </a:p>
          <a:p>
            <a:pPr algn="ctr"/>
            <a:r>
              <a:rPr lang="ru-RU" sz="2200" b="1" dirty="0"/>
              <a:t>Одним горячим полыхнув </a:t>
            </a:r>
            <a:r>
              <a:rPr lang="ru-RU" sz="2200" b="1" dirty="0" smtClean="0"/>
              <a:t>огнём</a:t>
            </a:r>
            <a:r>
              <a:rPr lang="ru-RU" sz="2200" b="1" dirty="0"/>
              <a:t>,</a:t>
            </a:r>
          </a:p>
          <a:p>
            <a:pPr algn="ctr"/>
            <a:r>
              <a:rPr lang="ru-RU" sz="2200" b="1" dirty="0"/>
              <a:t>Объединили вдруг свои усилья,</a:t>
            </a:r>
          </a:p>
          <a:p>
            <a:pPr algn="ctr"/>
            <a:r>
              <a:rPr lang="ru-RU" sz="2200" b="1" dirty="0"/>
              <a:t>Все льдины зла растаяли бы в </a:t>
            </a:r>
            <a:r>
              <a:rPr lang="ru-RU" sz="2200" b="1" dirty="0" smtClean="0"/>
              <a:t>нём</a:t>
            </a:r>
            <a:r>
              <a:rPr lang="ru-RU" sz="2200" b="1" dirty="0"/>
              <a:t>!</a:t>
            </a:r>
          </a:p>
          <a:p>
            <a:pPr algn="ctr"/>
            <a:r>
              <a:rPr lang="ru-RU" sz="2200" b="1" dirty="0"/>
              <a:t>Я – Россиянин, я за </a:t>
            </a:r>
            <a:r>
              <a:rPr lang="ru-RU" sz="2200" b="1" dirty="0" smtClean="0"/>
              <a:t>всё </a:t>
            </a:r>
            <a:r>
              <a:rPr lang="ru-RU" sz="2200" b="1" dirty="0"/>
              <a:t>в ответе!</a:t>
            </a:r>
          </a:p>
          <a:p>
            <a:pPr algn="ctr"/>
            <a:r>
              <a:rPr lang="ru-RU" sz="2200" b="1" dirty="0"/>
              <a:t>Мне Родина дороже бытия!</a:t>
            </a:r>
          </a:p>
          <a:p>
            <a:pPr algn="ctr"/>
            <a:r>
              <a:rPr lang="ru-RU" sz="2200" b="1" dirty="0"/>
              <a:t>За </a:t>
            </a:r>
            <a:r>
              <a:rPr lang="ru-RU" sz="2200" b="1" dirty="0" smtClean="0"/>
              <a:t>всё, </a:t>
            </a:r>
            <a:r>
              <a:rPr lang="ru-RU" sz="2200" b="1" dirty="0"/>
              <a:t>что происходит на планете,</a:t>
            </a:r>
          </a:p>
          <a:p>
            <a:pPr algn="ctr"/>
            <a:r>
              <a:rPr lang="ru-RU" sz="2200" b="1" dirty="0"/>
              <a:t>Горячим сердцем отвечаю я</a:t>
            </a:r>
            <a:r>
              <a:rPr lang="ru-RU" sz="2200" b="1" dirty="0" smtClean="0"/>
              <a:t>!</a:t>
            </a:r>
          </a:p>
          <a:p>
            <a:pPr algn="ctr"/>
            <a:r>
              <a:rPr lang="ru-RU" sz="2200" b="1" dirty="0"/>
              <a:t>Я рядом с тем, кого беда застала,</a:t>
            </a:r>
          </a:p>
          <a:p>
            <a:pPr algn="ctr"/>
            <a:r>
              <a:rPr lang="ru-RU" sz="2200" b="1" dirty="0"/>
              <a:t>В огонь и в воду я готов идти!</a:t>
            </a:r>
          </a:p>
          <a:p>
            <a:pPr algn="ctr"/>
            <a:r>
              <a:rPr lang="ru-RU" sz="2200" b="1" dirty="0"/>
              <a:t>Сердцам горячим медлить не пристало,</a:t>
            </a:r>
          </a:p>
          <a:p>
            <a:pPr algn="ctr"/>
            <a:r>
              <a:rPr lang="ru-RU" sz="2200" b="1" dirty="0"/>
              <a:t>Чтоб малыша из пламени спасти!</a:t>
            </a:r>
          </a:p>
          <a:p>
            <a:pPr algn="ctr"/>
            <a:r>
              <a:rPr lang="ru-RU" sz="2200" b="1" dirty="0"/>
              <a:t>Я – Россиянин, я за </a:t>
            </a:r>
            <a:r>
              <a:rPr lang="ru-RU" sz="2200" b="1" dirty="0" smtClean="0"/>
              <a:t>всё </a:t>
            </a:r>
            <a:r>
              <a:rPr lang="ru-RU" sz="2200" b="1" dirty="0"/>
              <a:t>в ответе!</a:t>
            </a:r>
          </a:p>
          <a:p>
            <a:pPr algn="ctr"/>
            <a:r>
              <a:rPr lang="ru-RU" sz="2200" b="1" dirty="0"/>
              <a:t>Мне Родина дороже бытия!</a:t>
            </a:r>
          </a:p>
          <a:p>
            <a:pPr algn="ctr"/>
            <a:r>
              <a:rPr lang="ru-RU" sz="2200" b="1" dirty="0"/>
              <a:t>За </a:t>
            </a:r>
            <a:r>
              <a:rPr lang="ru-RU" sz="2200" b="1" dirty="0" smtClean="0"/>
              <a:t>всё, </a:t>
            </a:r>
            <a:r>
              <a:rPr lang="ru-RU" sz="2200" b="1" dirty="0"/>
              <a:t>что происходит на планете,</a:t>
            </a:r>
          </a:p>
          <a:p>
            <a:pPr algn="ctr"/>
            <a:r>
              <a:rPr lang="ru-RU" sz="2200" b="1" dirty="0"/>
              <a:t>Горячим сердцем отвечаю 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63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Все </a:t>
            </a:r>
            <a:r>
              <a:rPr lang="ru-RU" b="1" dirty="0"/>
              <a:t>вернулись живы и </a:t>
            </a:r>
            <a:r>
              <a:rPr lang="ru-RU" b="1" dirty="0" smtClean="0"/>
              <a:t>здоровы…</a:t>
            </a:r>
            <a:endParaRPr lang="ru-RU" b="1" dirty="0"/>
          </a:p>
        </p:txBody>
      </p:sp>
      <p:pic>
        <p:nvPicPr>
          <p:cNvPr id="14338" name="Picture 2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1836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7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амазан-Галимуллин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52561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493"/>
            <a:ext cx="7772400" cy="75621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Рамазан </a:t>
            </a:r>
            <a:r>
              <a:rPr lang="ru-RU" sz="3600" b="1" dirty="0" err="1" smtClean="0"/>
              <a:t>Галимуллин</a:t>
            </a:r>
            <a:r>
              <a:rPr lang="ru-RU" sz="3600" b="1" dirty="0" smtClean="0"/>
              <a:t>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20" y="5733256"/>
            <a:ext cx="8928992" cy="17526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школьник из Татарстана спас утопающего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друга </a:t>
            </a:r>
            <a:r>
              <a:rPr lang="ru-RU" sz="2800" b="1" dirty="0" smtClean="0">
                <a:solidFill>
                  <a:schemeClr val="tx1"/>
                </a:solidFill>
              </a:rPr>
              <a:t>и собаку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85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Александр-Сталбу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539" y="980728"/>
            <a:ext cx="619125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Александр </a:t>
            </a:r>
            <a:r>
              <a:rPr lang="ru-RU" dirty="0" err="1" smtClean="0"/>
              <a:t>Столбунов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01317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Cтудент</a:t>
            </a:r>
            <a:r>
              <a:rPr lang="ru-RU" sz="2800" b="1" dirty="0">
                <a:solidFill>
                  <a:schemeClr val="tx1"/>
                </a:solidFill>
              </a:rPr>
              <a:t> из Еврейской автономной области спас двух девушек на пожаре.</a:t>
            </a:r>
          </a:p>
        </p:txBody>
      </p:sp>
    </p:spTree>
    <p:extLst>
      <p:ext uri="{BB962C8B-B14F-4D97-AF65-F5344CB8AC3E}">
        <p14:creationId xmlns:p14="http://schemas.microsoft.com/office/powerpoint/2010/main" val="954368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93096"/>
            <a:ext cx="81541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Дмитрий Булгаков из Приморского края.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/>
              <a:t>2012 году, будучи на каникулах в международном детском лагере в КНДР, </a:t>
            </a:r>
            <a:r>
              <a:rPr lang="ru-RU" sz="3200" b="1" dirty="0" smtClean="0"/>
              <a:t> </a:t>
            </a:r>
            <a:r>
              <a:rPr lang="ru-RU" sz="3200" b="1" dirty="0"/>
              <a:t>спас тонущих китайский детей. </a:t>
            </a:r>
          </a:p>
        </p:txBody>
      </p:sp>
      <p:pic>
        <p:nvPicPr>
          <p:cNvPr id="5122" name="Picture 2" descr="C:\Users\User\Desktop\263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6367"/>
            <a:ext cx="6081168" cy="405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53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293096"/>
            <a:ext cx="78488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Полина </a:t>
            </a:r>
            <a:r>
              <a:rPr lang="ru-RU" sz="2800" b="1" dirty="0" err="1"/>
              <a:t>Бушина</a:t>
            </a:r>
            <a:r>
              <a:rPr lang="ru-RU" sz="2800" b="1" dirty="0"/>
              <a:t> из Красноярска 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 </a:t>
            </a:r>
            <a:r>
              <a:rPr lang="ru-RU" sz="2400" b="1" dirty="0"/>
              <a:t>один из жарких летних дней </a:t>
            </a:r>
            <a:r>
              <a:rPr lang="ru-RU" sz="2400" b="1" dirty="0" smtClean="0"/>
              <a:t>спасла жизнь </a:t>
            </a:r>
            <a:r>
              <a:rPr lang="ru-RU" sz="2400" b="1" dirty="0"/>
              <a:t>годовалому ребенку, которого родители случайно оставили в автомобиле. Девочка сразу позвонила в полицию и, пока специалисты ехали на место, создавала тень для ребенка своим телом.</a:t>
            </a:r>
          </a:p>
        </p:txBody>
      </p:sp>
      <p:pic>
        <p:nvPicPr>
          <p:cNvPr id="6146" name="Picture 2" descr="C:\Users\User\Desktop\GRrWW71kDjg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20" y="144627"/>
            <a:ext cx="6077351" cy="40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085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esktop\меда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50405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16632"/>
            <a:ext cx="813690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Петр </a:t>
            </a:r>
            <a:r>
              <a:rPr lang="ru-RU" sz="2800" b="1" dirty="0" err="1"/>
              <a:t>Моргоров</a:t>
            </a:r>
            <a:r>
              <a:rPr lang="ru-RU" sz="2800" b="1" dirty="0"/>
              <a:t> из </a:t>
            </a:r>
            <a:r>
              <a:rPr lang="ru-RU" sz="2800" b="1" dirty="0" smtClean="0"/>
              <a:t>Бурятии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Девятиклассник спас </a:t>
            </a:r>
            <a:r>
              <a:rPr lang="ru-RU" sz="2800" b="1" dirty="0"/>
              <a:t>жизнь девочке, падавшей с балкона пятого этажа. Рассчитав за несколько секунд траекторию падения, он поймал ребенка у земли. Помимо почетного знака Петр был награжден за этот поступок государственной наградой России "За спасение </a:t>
            </a:r>
            <a:r>
              <a:rPr lang="ru-RU" sz="2800" b="1" dirty="0" smtClean="0"/>
              <a:t>погибавших</a:t>
            </a:r>
            <a:r>
              <a:rPr lang="ru-RU" sz="2800" b="1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178437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эмбл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04664"/>
            <a:ext cx="604998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эмб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63284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2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Почётная книга «Горячее сердце» с рассказами о поступках награждённых ребят размещена на сайте инициативы в открытом </a:t>
            </a:r>
            <a:r>
              <a:rPr lang="ru-RU" sz="4000" b="1" dirty="0">
                <a:solidFill>
                  <a:srgbClr val="C00000"/>
                </a:solidFill>
              </a:rPr>
              <a:t>доступе.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4000" b="1" dirty="0" smtClean="0"/>
          </a:p>
          <a:p>
            <a:pPr algn="ctr"/>
            <a:r>
              <a:rPr lang="ru-RU" sz="3200" b="1" dirty="0" smtClean="0"/>
              <a:t>Почётная </a:t>
            </a:r>
            <a:r>
              <a:rPr lang="ru-RU" sz="3200" b="1" dirty="0"/>
              <a:t>книга «Горячее сердце</a:t>
            </a:r>
            <a:r>
              <a:rPr lang="ru-RU" sz="3200" b="1" dirty="0" smtClean="0"/>
              <a:t>» - </a:t>
            </a:r>
            <a:r>
              <a:rPr lang="en-US" sz="3200" b="1" dirty="0"/>
              <a:t>htt://</a:t>
            </a:r>
            <a:r>
              <a:rPr lang="en-US" sz="3200" b="1" dirty="0" smtClean="0"/>
              <a:t>edu53.ru/np-includes/upload/2014/04/24/5248.pdf</a:t>
            </a:r>
            <a:r>
              <a:rPr lang="en-US" sz="3200" b="1" dirty="0"/>
              <a:t>.</a:t>
            </a:r>
            <a:endParaRPr lang="ru-RU" sz="3200" b="1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59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эмблем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67" y="332656"/>
            <a:ext cx="3481361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23928" y="2828836"/>
            <a:ext cx="4680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/>
                <a:ea typeface="Calibri"/>
              </a:rPr>
              <a:t>Всего же обладателями почётного нагрудного знака стали 130 молодых людей до 23 лет, в том числе </a:t>
            </a:r>
            <a:r>
              <a:rPr lang="ru-RU" sz="3200" b="1" dirty="0" err="1">
                <a:latin typeface="Times New Roman"/>
                <a:ea typeface="Calibri"/>
              </a:rPr>
              <a:t>паралимпийцы</a:t>
            </a:r>
            <a:r>
              <a:rPr lang="ru-RU" sz="3200" b="1" dirty="0">
                <a:latin typeface="Times New Roman"/>
                <a:ea typeface="Calibri"/>
              </a:rPr>
              <a:t>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7103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User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3477706" cy="508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C:\Users\User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555649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9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C:\Users\User\Desktop\тог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272808" cy="686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92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Фото: Константин Чалабов/ РИА Новости www,ria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374"/>
            <a:ext cx="7848872" cy="52708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530120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Азат</a:t>
            </a:r>
            <a:r>
              <a:rPr lang="ru-RU" sz="2400" b="1" dirty="0"/>
              <a:t> </a:t>
            </a:r>
            <a:r>
              <a:rPr lang="ru-RU" sz="2400" b="1" dirty="0" err="1"/>
              <a:t>Карачурин</a:t>
            </a:r>
            <a:r>
              <a:rPr lang="ru-RU" sz="2400" b="1" dirty="0"/>
              <a:t> выиграл в Сочи две </a:t>
            </a:r>
            <a:r>
              <a:rPr lang="ru-RU" sz="2400" b="1" dirty="0" smtClean="0"/>
              <a:t>медали </a:t>
            </a:r>
            <a:r>
              <a:rPr lang="ru-RU" sz="2400" b="1" dirty="0"/>
              <a:t>в биатлоне - </a:t>
            </a:r>
            <a:r>
              <a:rPr lang="ru-RU" sz="2400" b="1" u="sng" dirty="0"/>
              <a:t> </a:t>
            </a:r>
            <a:r>
              <a:rPr lang="ru-RU" sz="2400" b="1" u="sng" dirty="0" smtClean="0"/>
              <a:t>«золото» </a:t>
            </a:r>
            <a:r>
              <a:rPr lang="ru-RU" sz="2400" b="1" dirty="0" smtClean="0"/>
              <a:t>в </a:t>
            </a:r>
            <a:r>
              <a:rPr lang="ru-RU" sz="2400" b="1" dirty="0"/>
              <a:t>гонке на 12,5 км и "бронзу" на дистанции 7,5 </a:t>
            </a:r>
            <a:r>
              <a:rPr lang="ru-RU" sz="2400" b="1" dirty="0" smtClean="0"/>
              <a:t>км, посвятив свои победы маме.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509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repo.aif.ru/1/fa/103134/fd6564a4d3be628d3d28e8fffb2253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626469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627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354</Words>
  <Application>Microsoft Office PowerPoint</Application>
  <PresentationFormat>Экран (4:3)</PresentationFormat>
  <Paragraphs>45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Всероссийская общественно-государственная инициатива "Горячее сердце"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Паралимпийская сборная  команда России</vt:lpstr>
      <vt:lpstr>Северный полюс</vt:lpstr>
      <vt:lpstr>Презентация PowerPoint</vt:lpstr>
      <vt:lpstr>VII Арктическая  молодежная экспедиция: «На лыжах – к Северному полюсу!»</vt:lpstr>
      <vt:lpstr>Молодёжная арктическая экспедиция достигла своей цели!  Северный полюс покорился семерым российским подросткам: Ксении Герман, Николаю Зайцеву, Алёне Карпенко, Карине Каусовой, Ахурамазаду Муминджанову, Никите Некрасову и Александру Петрову. В составе команды - Уполномоченный при Президенте Российской Федерации по правам ребёнка Павел Астахов. </vt:lpstr>
      <vt:lpstr>Преодолевая преграды</vt:lpstr>
      <vt:lpstr>Презентация PowerPoint</vt:lpstr>
      <vt:lpstr>Презентация PowerPoint</vt:lpstr>
      <vt:lpstr>Все вернулись живы и здоровы…</vt:lpstr>
      <vt:lpstr>Рамазан Галимуллин  </vt:lpstr>
      <vt:lpstr>Александр Столбунов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общественно-государственная инициатива "Горячее сердце"</dc:title>
  <dc:creator>User</dc:creator>
  <cp:lastModifiedBy>User</cp:lastModifiedBy>
  <cp:revision>19</cp:revision>
  <dcterms:created xsi:type="dcterms:W3CDTF">2015-02-19T07:07:48Z</dcterms:created>
  <dcterms:modified xsi:type="dcterms:W3CDTF">2015-02-19T19:12:33Z</dcterms:modified>
</cp:coreProperties>
</file>